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1" r:id="rId4"/>
    <p:sldId id="262" r:id="rId5"/>
    <p:sldId id="258" r:id="rId6"/>
    <p:sldId id="257" r:id="rId7"/>
  </p:sldIdLst>
  <p:sldSz cx="9144000" cy="6858000" type="screen4x3"/>
  <p:notesSz cx="7053263" cy="93091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2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09/09/2025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130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09/09/2025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487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09/09/2025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8040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09/09/2025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1008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09/09/2025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644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09/09/2025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976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09/09/2025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991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09/09/2025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012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09/09/2025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6176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09/09/2025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9947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D54F3-54D0-44B9-803D-97489E3427DC}" type="datetimeFigureOut">
              <a:rPr lang="es-MX" smtClean="0"/>
              <a:t>09/09/2025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3632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D54F3-54D0-44B9-803D-97489E3427DC}" type="datetimeFigureOut">
              <a:rPr lang="es-MX" smtClean="0"/>
              <a:t>09/09/2025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776D0-ED3C-4E94-BE4A-722BBBB1D76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3650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eriodico.segobcoahuila.gob.mx/ArchivosPO/103-QS-24-DIC-2024.PDF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periodico.segobcoahuila.gob.mx/ArchivosPO/103-TES-26-DIC-2023.pdf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PRESUPUESTO DE EGRESOS ASIGNADO A LA SECRETARÍA DE SALUD </a:t>
            </a:r>
          </a:p>
          <a:p>
            <a:pPr algn="ctr"/>
            <a:r>
              <a:rPr lang="es-ES" dirty="0"/>
              <a:t>EJERCICIO </a:t>
            </a:r>
            <a:r>
              <a:rPr lang="es-ES"/>
              <a:t>FISCAL 2025</a:t>
            </a:r>
            <a:endParaRPr lang="es-ES" dirty="0"/>
          </a:p>
        </p:txBody>
      </p:sp>
      <p:sp>
        <p:nvSpPr>
          <p:cNvPr id="7" name="6 Rectángulo"/>
          <p:cNvSpPr/>
          <p:nvPr/>
        </p:nvSpPr>
        <p:spPr>
          <a:xfrm>
            <a:off x="802060" y="5229175"/>
            <a:ext cx="8784975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Publicado en la Periódico Oficial  Núm. 103 publicado el día martes 24 de diciembre del 2024</a:t>
            </a:r>
          </a:p>
          <a:p>
            <a:r>
              <a:rPr lang="es-ES" sz="1400" dirty="0"/>
              <a:t>Pág. 40   Liga donde se podrá encontrar la información publicada: </a:t>
            </a:r>
            <a:r>
              <a:rPr lang="es-MX" sz="1400" dirty="0">
                <a:hlinkClick r:id="rId2"/>
              </a:rPr>
              <a:t>103-QS-24-DIC-2024.PDF</a:t>
            </a:r>
            <a:endParaRPr lang="es-MX" sz="1400" dirty="0"/>
          </a:p>
          <a:p>
            <a:endParaRPr lang="es-ES" sz="1400" dirty="0"/>
          </a:p>
          <a:p>
            <a:r>
              <a:rPr lang="es-ES" sz="1400" b="1" dirty="0"/>
              <a:t>Responsable de la Información: Secretaría de Finanzas del Estado de Coahuila de Zaragoza</a:t>
            </a:r>
          </a:p>
          <a:p>
            <a:r>
              <a:rPr lang="es-ES" sz="1400" b="1" dirty="0"/>
              <a:t>Fecha de Actualización: </a:t>
            </a:r>
            <a:r>
              <a:rPr lang="es-MX" sz="1400" dirty="0"/>
              <a:t>01 de septiembre del 2025  </a:t>
            </a:r>
            <a:r>
              <a:rPr lang="es-ES" sz="1400" b="1" dirty="0"/>
              <a:t>Fecha de Validación: </a:t>
            </a:r>
            <a:r>
              <a:rPr lang="es-MX" sz="1400" dirty="0"/>
              <a:t>01 de septiembre del 2025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C2B5193-75D0-40D1-957E-298246E0E8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210975"/>
            <a:ext cx="7096359" cy="103641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BEFE9D0C-ED3E-47C8-B82D-0593F835E235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25784" t="40550" r="24589" b="36350"/>
          <a:stretch/>
        </p:blipFill>
        <p:spPr>
          <a:xfrm>
            <a:off x="886736" y="2326047"/>
            <a:ext cx="6704596" cy="239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9896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PRESUPUESTO DE EGRESOS ASIGNADO A LA SECRETARÍA DE SALUD </a:t>
            </a:r>
          </a:p>
          <a:p>
            <a:pPr algn="ctr"/>
            <a:r>
              <a:rPr lang="es-ES" dirty="0"/>
              <a:t>EJERCICIO FISCAL 2024</a:t>
            </a:r>
          </a:p>
        </p:txBody>
      </p:sp>
      <p:sp>
        <p:nvSpPr>
          <p:cNvPr id="7" name="6 Rectángulo"/>
          <p:cNvSpPr/>
          <p:nvPr/>
        </p:nvSpPr>
        <p:spPr>
          <a:xfrm>
            <a:off x="251520" y="5517232"/>
            <a:ext cx="878497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Publicado en la Periódico Oficial  Núm. 103 publicado el día martes 26 de diciembre del 2023</a:t>
            </a:r>
          </a:p>
          <a:p>
            <a:r>
              <a:rPr lang="es-ES" sz="1400" dirty="0"/>
              <a:t>Pág. 40   Liga donde se podrá encontrar la información publicada: </a:t>
            </a:r>
            <a:r>
              <a:rPr lang="es-MX" sz="1400" dirty="0">
                <a:hlinkClick r:id="rId2"/>
              </a:rPr>
              <a:t>103-TES-26-DIC-2023.pdf (segobcoahuila.gob.mx)</a:t>
            </a:r>
            <a:endParaRPr lang="es-ES" sz="1400" dirty="0"/>
          </a:p>
          <a:p>
            <a:r>
              <a:rPr lang="es-ES" sz="1400" b="1" dirty="0"/>
              <a:t>Responsable de la Información: Secretaría de Finanzas del Estado de Coahuila de Zaragoza</a:t>
            </a:r>
          </a:p>
          <a:p>
            <a:r>
              <a:rPr lang="es-ES" sz="1400" b="1" dirty="0"/>
              <a:t>Fecha de Actualización: </a:t>
            </a:r>
            <a:r>
              <a:rPr lang="es-MX" sz="1400" dirty="0"/>
              <a:t>08 de Enero del  2025  </a:t>
            </a:r>
            <a:r>
              <a:rPr lang="es-ES" sz="1400" b="1" dirty="0"/>
              <a:t>Fecha de Validación: </a:t>
            </a:r>
            <a:r>
              <a:rPr lang="es-MX" sz="1400" dirty="0"/>
              <a:t>08 de Enero del 2025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2372670-53E4-4693-87AF-35A83EC2FD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9619" y="2174303"/>
            <a:ext cx="4032448" cy="2980564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509D4731-0096-4D0B-B468-BEF95C76C5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954" y="5086930"/>
            <a:ext cx="7664091" cy="502310"/>
          </a:xfrm>
          <a:prstGeom prst="rect">
            <a:avLst/>
          </a:prstGeom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2C2B5193-75D0-40D1-957E-298246E0E8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3648" y="210975"/>
            <a:ext cx="7096359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9707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PRESUPUESTO DE EGRESOS ASIGNADO A LA SECRETARÍA DE SALUD </a:t>
            </a:r>
          </a:p>
          <a:p>
            <a:pPr algn="ctr"/>
            <a:r>
              <a:rPr lang="es-ES" dirty="0"/>
              <a:t>EJERCICIO FISCAL 2023</a:t>
            </a:r>
          </a:p>
        </p:txBody>
      </p:sp>
      <p:sp>
        <p:nvSpPr>
          <p:cNvPr id="7" name="6 Rectángulo"/>
          <p:cNvSpPr/>
          <p:nvPr/>
        </p:nvSpPr>
        <p:spPr>
          <a:xfrm>
            <a:off x="537809" y="5154867"/>
            <a:ext cx="806838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Publicado en la Periódico Oficial  Núm. 103 publicado el día martes 27 de diciembre del 2022</a:t>
            </a:r>
          </a:p>
          <a:p>
            <a:r>
              <a:rPr lang="es-ES" sz="1400" dirty="0"/>
              <a:t>Pág. 38</a:t>
            </a:r>
          </a:p>
          <a:p>
            <a:endParaRPr lang="es-ES" sz="1400" dirty="0"/>
          </a:p>
          <a:p>
            <a:r>
              <a:rPr lang="es-ES" sz="1400" b="1" dirty="0"/>
              <a:t>Responsable de la Información: Secretaría de Finanzas del Estado de Coahuila de Zaragoza</a:t>
            </a:r>
          </a:p>
          <a:p>
            <a:r>
              <a:rPr lang="es-ES" sz="1400" b="1" dirty="0"/>
              <a:t>Fecha de Actualización: </a:t>
            </a:r>
            <a:r>
              <a:rPr lang="es-MX" sz="1400" dirty="0"/>
              <a:t>01 de enero del  2024  </a:t>
            </a:r>
            <a:r>
              <a:rPr lang="es-ES" sz="1400" b="1" dirty="0"/>
              <a:t>Fecha de Validación: </a:t>
            </a:r>
            <a:r>
              <a:rPr lang="es-MX" sz="1400" dirty="0"/>
              <a:t>01 de enero del 2024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3446FCFF-F285-4CDA-87E0-D293E74604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930" t="42996" r="37401" b="21626"/>
          <a:stretch/>
        </p:blipFill>
        <p:spPr>
          <a:xfrm>
            <a:off x="1403647" y="2298275"/>
            <a:ext cx="6212821" cy="2856592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7B9FCFD-AF96-4E7E-A107-7946756173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1110" y="62613"/>
            <a:ext cx="7096359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457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PRESUPUESTO DE EGRESOS ASIGNADO A LA SECRETARÍA DE SALUD </a:t>
            </a:r>
          </a:p>
          <a:p>
            <a:pPr algn="ctr"/>
            <a:r>
              <a:rPr lang="es-ES" dirty="0"/>
              <a:t>EJERCICIO FISCAL 2022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67544" y="5115469"/>
            <a:ext cx="806838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Publicado en la Página Oficial de la Secretaria de Finanzas mediante escrito suscrito por el Gobernador MIGUEL ANGEL RIQUELME SOLIS, para el H. Congreso del Estado Independente Libre y Soberano de Coahuila de Zaragoza Palacio Congreso.  Pagina 56</a:t>
            </a:r>
          </a:p>
          <a:p>
            <a:endParaRPr lang="es-ES" sz="1400" dirty="0"/>
          </a:p>
          <a:p>
            <a:r>
              <a:rPr lang="es-ES" sz="1400" b="1" dirty="0"/>
              <a:t>Responsable de la Información: Secretaría de Finanzas del Estado de Coahuila de Zaragoza</a:t>
            </a:r>
          </a:p>
          <a:p>
            <a:r>
              <a:rPr lang="es-ES" sz="1400" b="1" dirty="0"/>
              <a:t>Fecha de Actualización: </a:t>
            </a:r>
            <a:r>
              <a:rPr lang="es-MX" sz="1400" dirty="0"/>
              <a:t>01 de enero del  2023  </a:t>
            </a:r>
            <a:r>
              <a:rPr lang="es-ES" sz="1400" b="1" dirty="0"/>
              <a:t>Fecha de Validación: </a:t>
            </a:r>
            <a:r>
              <a:rPr lang="es-MX" sz="1400" dirty="0"/>
              <a:t>01 de enero del 2023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C536459-EE75-40F7-AE4F-AC4CF176E1A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013" t="38795" r="35038" b="36537"/>
          <a:stretch/>
        </p:blipFill>
        <p:spPr>
          <a:xfrm>
            <a:off x="846332" y="2474608"/>
            <a:ext cx="6979977" cy="2441384"/>
          </a:xfrm>
          <a:prstGeom prst="rect">
            <a:avLst/>
          </a:prstGeom>
        </p:spPr>
      </p:pic>
      <p:pic>
        <p:nvPicPr>
          <p:cNvPr id="4" name="Imagen 3">
            <a:extLst>
              <a:ext uri="{FF2B5EF4-FFF2-40B4-BE49-F238E27FC236}">
                <a16:creationId xmlns:a16="http://schemas.microsoft.com/office/drawing/2014/main" id="{DB571E4E-3DF5-4094-BD5D-7507C72A63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820" y="357536"/>
            <a:ext cx="7096359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618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Rectángulo">
            <a:extLst>
              <a:ext uri="{FF2B5EF4-FFF2-40B4-BE49-F238E27FC236}">
                <a16:creationId xmlns:a16="http://schemas.microsoft.com/office/drawing/2014/main" id="{9701696A-2E96-4DA3-87AF-C39B0272ED97}"/>
              </a:ext>
            </a:extLst>
          </p:cNvPr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PRESUPUESTO DE EGRESOS ASIGNADO A LA SECRETARÍA DE SALUD </a:t>
            </a:r>
          </a:p>
          <a:p>
            <a:pPr algn="ctr"/>
            <a:r>
              <a:rPr lang="es-ES" dirty="0"/>
              <a:t>EJERCICIO FISCAL 2021</a:t>
            </a:r>
          </a:p>
        </p:txBody>
      </p:sp>
      <p:sp>
        <p:nvSpPr>
          <p:cNvPr id="5" name="6 Rectángulo">
            <a:extLst>
              <a:ext uri="{FF2B5EF4-FFF2-40B4-BE49-F238E27FC236}">
                <a16:creationId xmlns:a16="http://schemas.microsoft.com/office/drawing/2014/main" id="{F0C07809-3FC1-407B-AD31-EF44FA950606}"/>
              </a:ext>
            </a:extLst>
          </p:cNvPr>
          <p:cNvSpPr/>
          <p:nvPr/>
        </p:nvSpPr>
        <p:spPr>
          <a:xfrm>
            <a:off x="467544" y="5115469"/>
            <a:ext cx="806838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Presupuesto de Egresos del Estado de Coahuila de Zaragoza para el Ejercicio Fiscal 2021</a:t>
            </a:r>
          </a:p>
          <a:p>
            <a:r>
              <a:rPr lang="es-ES" sz="1400" dirty="0"/>
              <a:t>Publicado en el Periódico Oficial del Gobierno del Estado el 30 de diciembre de 2020 pág. 47</a:t>
            </a:r>
          </a:p>
          <a:p>
            <a:endParaRPr lang="es-ES" sz="1400" dirty="0"/>
          </a:p>
          <a:p>
            <a:r>
              <a:rPr lang="es-ES" sz="1400" b="1" dirty="0"/>
              <a:t>Responsable de la Información: Secretaría de Finanzas del Estado de Coahuila de Zaragoza</a:t>
            </a:r>
          </a:p>
          <a:p>
            <a:r>
              <a:rPr lang="es-ES" sz="1400" b="1" dirty="0"/>
              <a:t>Fecha de Actualización: </a:t>
            </a:r>
            <a:r>
              <a:rPr lang="es-MX" sz="1400" dirty="0"/>
              <a:t>01 de enero del 2022  </a:t>
            </a:r>
            <a:r>
              <a:rPr lang="es-ES" sz="1400" b="1" dirty="0"/>
              <a:t>Fecha de Validación: </a:t>
            </a:r>
            <a:r>
              <a:rPr lang="es-MX" sz="1400" dirty="0"/>
              <a:t>01 de enero del 2022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BE53E613-8DD4-424E-B09D-48EC1D560820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69" b="27539"/>
          <a:stretch/>
        </p:blipFill>
        <p:spPr bwMode="auto">
          <a:xfrm>
            <a:off x="1586547" y="2538412"/>
            <a:ext cx="5970905" cy="1781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8 Imagen">
            <a:extLst>
              <a:ext uri="{FF2B5EF4-FFF2-40B4-BE49-F238E27FC236}">
                <a16:creationId xmlns:a16="http://schemas.microsoft.com/office/drawing/2014/main" id="{D3111D25-0F74-4043-86E8-13B924170028}"/>
              </a:ext>
            </a:extLst>
          </p:cNvPr>
          <p:cNvPicPr/>
          <p:nvPr/>
        </p:nvPicPr>
        <p:blipFill rotWithShape="1">
          <a:blip r:embed="rId3"/>
          <a:srcRect l="31972" t="48681" r="33505" b="31118"/>
          <a:stretch/>
        </p:blipFill>
        <p:spPr bwMode="auto">
          <a:xfrm>
            <a:off x="1272857" y="2343150"/>
            <a:ext cx="6598285" cy="21717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5F237CAE-DDF4-44C0-8F1B-450D19DE7B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5616" y="292081"/>
            <a:ext cx="7096359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093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827584" y="1628800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dirty="0"/>
              <a:t>PRESUPUESTO DE EGRESOS ASIGNADO A LA SECRETARÍA DE SALUD </a:t>
            </a:r>
          </a:p>
          <a:p>
            <a:pPr algn="ctr"/>
            <a:r>
              <a:rPr lang="es-ES" dirty="0"/>
              <a:t>EJERCICIO FISCAL 2020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67544" y="5115469"/>
            <a:ext cx="806838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/>
              <a:t>Fuente: Presupuesto de Egresos del Estado de Coahuila de Zaragoza para el Ejercicio Fiscal 2020</a:t>
            </a:r>
          </a:p>
          <a:p>
            <a:r>
              <a:rPr lang="es-ES" sz="1400" dirty="0"/>
              <a:t>Publicado en el Periódico Oficial del Gobierno del Estado el 31 de diciembre de 2019 pág. 47</a:t>
            </a:r>
          </a:p>
          <a:p>
            <a:endParaRPr lang="es-ES" sz="1400" dirty="0"/>
          </a:p>
          <a:p>
            <a:r>
              <a:rPr lang="es-ES" sz="1400" b="1" dirty="0"/>
              <a:t>Responsable de la Información: Secretaría de Finanzas del Estado de Coahuila de Zaragoza</a:t>
            </a:r>
          </a:p>
          <a:p>
            <a:r>
              <a:rPr lang="es-ES" sz="1400" b="1" dirty="0"/>
              <a:t>Fecha de Actualización: </a:t>
            </a:r>
            <a:r>
              <a:rPr lang="es-MX" sz="1400" dirty="0"/>
              <a:t>06 de Enero del 2021</a:t>
            </a:r>
            <a:r>
              <a:rPr lang="es-ES" sz="1400" b="1" dirty="0"/>
              <a:t>Fecha de Validación: </a:t>
            </a:r>
            <a:r>
              <a:rPr lang="es-MX" sz="1400" dirty="0"/>
              <a:t>06 de Enero del 2021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D60BD7A6-BAF9-4962-9FFE-76D7A5331DF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569" b="27539"/>
          <a:stretch/>
        </p:blipFill>
        <p:spPr bwMode="auto">
          <a:xfrm>
            <a:off x="1586547" y="2538412"/>
            <a:ext cx="5970905" cy="178117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" name="Imagen 1">
            <a:extLst>
              <a:ext uri="{FF2B5EF4-FFF2-40B4-BE49-F238E27FC236}">
                <a16:creationId xmlns:a16="http://schemas.microsoft.com/office/drawing/2014/main" id="{0C88B66F-8ED6-4F0F-9AF7-D6A73FBE22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0057" y="314713"/>
            <a:ext cx="7096359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6571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683</TotalTime>
  <Words>472</Words>
  <Application>Microsoft Office PowerPoint</Application>
  <PresentationFormat>Presentación en pantalla (4:3)</PresentationFormat>
  <Paragraphs>40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Acer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Valued Acer Customer</dc:creator>
  <cp:lastModifiedBy>Claudia Delia Morales Guerrero</cp:lastModifiedBy>
  <cp:revision>149</cp:revision>
  <cp:lastPrinted>2021-01-26T20:13:38Z</cp:lastPrinted>
  <dcterms:created xsi:type="dcterms:W3CDTF">2014-01-16T17:47:18Z</dcterms:created>
  <dcterms:modified xsi:type="dcterms:W3CDTF">2025-09-09T19:07:37Z</dcterms:modified>
</cp:coreProperties>
</file>